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0485BB-4719-4AEE-AE2B-C98B0F20BF14}" type="doc">
      <dgm:prSet loTypeId="urn:microsoft.com/office/officeart/2008/layout/RadialCluster" loCatId="cycle" qsTypeId="urn:microsoft.com/office/officeart/2005/8/quickstyle/simple1" qsCatId="simple" csTypeId="urn:microsoft.com/office/officeart/2005/8/colors/colorful5" csCatId="colorful" phldr="1"/>
      <dgm:spPr/>
      <dgm:t>
        <a:bodyPr/>
        <a:lstStyle/>
        <a:p>
          <a:endParaRPr lang="es-CO"/>
        </a:p>
      </dgm:t>
    </dgm:pt>
    <dgm:pt modelId="{4045EE9B-4509-45C2-A934-C725A2A38293}">
      <dgm:prSet phldrT="[Texto]" custT="1"/>
      <dgm:spPr/>
      <dgm:t>
        <a:bodyPr/>
        <a:lstStyle/>
        <a:p>
          <a:r>
            <a:rPr lang="es-CO" sz="2000" b="1" dirty="0"/>
            <a:t>UEN</a:t>
          </a:r>
        </a:p>
      </dgm:t>
    </dgm:pt>
    <dgm:pt modelId="{53A781F2-F98B-4197-8591-4EA2CC048A4D}" type="parTrans" cxnId="{AA5D7C15-75C5-4EE4-8C00-7974808D8C98}">
      <dgm:prSet/>
      <dgm:spPr/>
      <dgm:t>
        <a:bodyPr/>
        <a:lstStyle/>
        <a:p>
          <a:endParaRPr lang="es-CO" sz="1600"/>
        </a:p>
      </dgm:t>
    </dgm:pt>
    <dgm:pt modelId="{1E19B768-B8B8-454D-99E6-5079FBFE1726}" type="sibTrans" cxnId="{AA5D7C15-75C5-4EE4-8C00-7974808D8C98}">
      <dgm:prSet/>
      <dgm:spPr/>
      <dgm:t>
        <a:bodyPr/>
        <a:lstStyle/>
        <a:p>
          <a:endParaRPr lang="es-CO" sz="1600"/>
        </a:p>
      </dgm:t>
    </dgm:pt>
    <dgm:pt modelId="{557B4427-6D3A-404B-ADEB-BD73CC64513D}">
      <dgm:prSet phldrT="[Texto]" custT="1"/>
      <dgm:spPr/>
      <dgm:t>
        <a:bodyPr/>
        <a:lstStyle/>
        <a:p>
          <a:r>
            <a:rPr lang="es-CO" sz="1600" dirty="0"/>
            <a:t>Servicios Administrativos</a:t>
          </a:r>
        </a:p>
      </dgm:t>
    </dgm:pt>
    <dgm:pt modelId="{A1FEEAFE-464B-4BC1-BA4A-DE7928D148C9}" type="parTrans" cxnId="{3BE4F637-1737-4057-B2A4-A85947037401}">
      <dgm:prSet/>
      <dgm:spPr/>
      <dgm:t>
        <a:bodyPr/>
        <a:lstStyle/>
        <a:p>
          <a:endParaRPr lang="es-CO" sz="1600"/>
        </a:p>
      </dgm:t>
    </dgm:pt>
    <dgm:pt modelId="{5D96280B-52F1-49C8-9B54-A27AAEB6BF47}" type="sibTrans" cxnId="{3BE4F637-1737-4057-B2A4-A85947037401}">
      <dgm:prSet/>
      <dgm:spPr/>
      <dgm:t>
        <a:bodyPr/>
        <a:lstStyle/>
        <a:p>
          <a:endParaRPr lang="es-CO" sz="1600"/>
        </a:p>
      </dgm:t>
    </dgm:pt>
    <dgm:pt modelId="{9823444A-F4E5-43E1-9AED-D4F43DFA8FBC}">
      <dgm:prSet phldrT="[Texto]" custT="1"/>
      <dgm:spPr/>
      <dgm:t>
        <a:bodyPr/>
        <a:lstStyle/>
        <a:p>
          <a:r>
            <a:rPr lang="es-CO" sz="1600" dirty="0"/>
            <a:t>Apoyo contable Presupuesto</a:t>
          </a:r>
        </a:p>
      </dgm:t>
    </dgm:pt>
    <dgm:pt modelId="{3F4F869A-D8DA-43EE-AB62-30AA95BDBA56}" type="parTrans" cxnId="{AFB2E8E7-71D8-4D2B-9AA7-7DAB213C9E39}">
      <dgm:prSet/>
      <dgm:spPr/>
      <dgm:t>
        <a:bodyPr/>
        <a:lstStyle/>
        <a:p>
          <a:endParaRPr lang="es-CO" sz="1600"/>
        </a:p>
      </dgm:t>
    </dgm:pt>
    <dgm:pt modelId="{8F163536-00EA-4C10-9736-26CEFBEBDEBC}" type="sibTrans" cxnId="{AFB2E8E7-71D8-4D2B-9AA7-7DAB213C9E39}">
      <dgm:prSet/>
      <dgm:spPr/>
      <dgm:t>
        <a:bodyPr/>
        <a:lstStyle/>
        <a:p>
          <a:endParaRPr lang="es-CO" sz="1600"/>
        </a:p>
      </dgm:t>
    </dgm:pt>
    <dgm:pt modelId="{66AD75C6-87F3-4218-8017-3D61C220FA3F}">
      <dgm:prSet phldrT="[Texto]" custT="1"/>
      <dgm:spPr/>
      <dgm:t>
        <a:bodyPr/>
        <a:lstStyle/>
        <a:p>
          <a:r>
            <a:rPr lang="es-CO" sz="1600" dirty="0"/>
            <a:t>Personal administrativo,  comercial</a:t>
          </a:r>
        </a:p>
      </dgm:t>
    </dgm:pt>
    <dgm:pt modelId="{FCCE2D63-3597-4DB2-B3E4-E16D4AF64596}" type="parTrans" cxnId="{15909867-F234-4365-A42A-F6DF31C3CBA3}">
      <dgm:prSet/>
      <dgm:spPr/>
      <dgm:t>
        <a:bodyPr/>
        <a:lstStyle/>
        <a:p>
          <a:endParaRPr lang="es-CO" sz="1600"/>
        </a:p>
      </dgm:t>
    </dgm:pt>
    <dgm:pt modelId="{C4F2E0E8-749D-4D06-84AD-B1CB819C60C5}" type="sibTrans" cxnId="{15909867-F234-4365-A42A-F6DF31C3CBA3}">
      <dgm:prSet/>
      <dgm:spPr/>
      <dgm:t>
        <a:bodyPr/>
        <a:lstStyle/>
        <a:p>
          <a:endParaRPr lang="es-CO" sz="1600"/>
        </a:p>
      </dgm:t>
    </dgm:pt>
    <dgm:pt modelId="{BE4E622B-5E4E-4C85-BC9D-67EACDE9753B}">
      <dgm:prSet phldrT="[Texto]" custT="1"/>
      <dgm:spPr/>
      <dgm:t>
        <a:bodyPr/>
        <a:lstStyle/>
        <a:p>
          <a:r>
            <a:rPr lang="es-CO" sz="1600" dirty="0"/>
            <a:t>Comunicaciones y Publicidad</a:t>
          </a:r>
        </a:p>
      </dgm:t>
    </dgm:pt>
    <dgm:pt modelId="{9BC37D54-E23C-4E66-9F22-23751C83E407}" type="parTrans" cxnId="{6C26FFD3-DC14-4ECC-B94F-ACCF9B8087D0}">
      <dgm:prSet/>
      <dgm:spPr/>
      <dgm:t>
        <a:bodyPr/>
        <a:lstStyle/>
        <a:p>
          <a:endParaRPr lang="es-CO" sz="1600"/>
        </a:p>
      </dgm:t>
    </dgm:pt>
    <dgm:pt modelId="{8C8C392B-7E54-4E81-9D83-C69EC6A40868}" type="sibTrans" cxnId="{6C26FFD3-DC14-4ECC-B94F-ACCF9B8087D0}">
      <dgm:prSet/>
      <dgm:spPr/>
      <dgm:t>
        <a:bodyPr/>
        <a:lstStyle/>
        <a:p>
          <a:endParaRPr lang="es-CO" sz="1600"/>
        </a:p>
      </dgm:t>
    </dgm:pt>
    <dgm:pt modelId="{2DDDCDC7-91CD-4DE9-B286-EA6647CF9826}">
      <dgm:prSet custT="1"/>
      <dgm:spPr/>
      <dgm:t>
        <a:bodyPr/>
        <a:lstStyle/>
        <a:p>
          <a:r>
            <a:rPr lang="es-CO" sz="1600" dirty="0"/>
            <a:t>Control</a:t>
          </a:r>
        </a:p>
      </dgm:t>
    </dgm:pt>
    <dgm:pt modelId="{EF053DEA-C16E-4433-B515-53131198A339}" type="parTrans" cxnId="{85A80B5D-C45C-4375-A6CB-B817C33C0EEC}">
      <dgm:prSet/>
      <dgm:spPr/>
      <dgm:t>
        <a:bodyPr/>
        <a:lstStyle/>
        <a:p>
          <a:endParaRPr lang="es-CO" sz="1600"/>
        </a:p>
      </dgm:t>
    </dgm:pt>
    <dgm:pt modelId="{D6190ABB-16F8-49A0-B158-ABAA3F786088}" type="sibTrans" cxnId="{85A80B5D-C45C-4375-A6CB-B817C33C0EEC}">
      <dgm:prSet/>
      <dgm:spPr/>
      <dgm:t>
        <a:bodyPr/>
        <a:lstStyle/>
        <a:p>
          <a:endParaRPr lang="es-CO" sz="1600"/>
        </a:p>
      </dgm:t>
    </dgm:pt>
    <dgm:pt modelId="{4D5B8CE7-E919-4AB3-BF10-3AFF88D925D1}">
      <dgm:prSet custT="1"/>
      <dgm:spPr/>
      <dgm:t>
        <a:bodyPr/>
        <a:lstStyle/>
        <a:p>
          <a:r>
            <a:rPr lang="es-CO" sz="1600" dirty="0"/>
            <a:t>Soporte jurídico</a:t>
          </a:r>
        </a:p>
      </dgm:t>
    </dgm:pt>
    <dgm:pt modelId="{25FB7646-003E-4545-9591-8C4C9412044D}" type="parTrans" cxnId="{F843F83A-0F2C-4346-BE36-6B56CA4DEDE7}">
      <dgm:prSet/>
      <dgm:spPr/>
      <dgm:t>
        <a:bodyPr/>
        <a:lstStyle/>
        <a:p>
          <a:endParaRPr lang="es-CO" sz="1600"/>
        </a:p>
      </dgm:t>
    </dgm:pt>
    <dgm:pt modelId="{C7E87944-A887-45D4-870A-F000132810D7}" type="sibTrans" cxnId="{F843F83A-0F2C-4346-BE36-6B56CA4DEDE7}">
      <dgm:prSet/>
      <dgm:spPr/>
      <dgm:t>
        <a:bodyPr/>
        <a:lstStyle/>
        <a:p>
          <a:endParaRPr lang="es-CO" sz="1600"/>
        </a:p>
      </dgm:t>
    </dgm:pt>
    <dgm:pt modelId="{3DB20D72-B09F-4389-A3A4-61A8D1AD0273}">
      <dgm:prSet custT="1"/>
      <dgm:spPr/>
      <dgm:t>
        <a:bodyPr/>
        <a:lstStyle/>
        <a:p>
          <a:r>
            <a:rPr lang="es-CO" sz="1600" dirty="0"/>
            <a:t>Gestión comercial y MK digital</a:t>
          </a:r>
        </a:p>
      </dgm:t>
    </dgm:pt>
    <dgm:pt modelId="{4B832A9A-0636-4975-8B58-1D230672C803}" type="parTrans" cxnId="{EC023415-79E4-42FD-916A-6701EE2FAC26}">
      <dgm:prSet/>
      <dgm:spPr/>
      <dgm:t>
        <a:bodyPr/>
        <a:lstStyle/>
        <a:p>
          <a:endParaRPr lang="es-CO" sz="1600"/>
        </a:p>
      </dgm:t>
    </dgm:pt>
    <dgm:pt modelId="{28634482-AA5D-4C48-B4CB-AC63A0726241}" type="sibTrans" cxnId="{EC023415-79E4-42FD-916A-6701EE2FAC26}">
      <dgm:prSet/>
      <dgm:spPr/>
      <dgm:t>
        <a:bodyPr/>
        <a:lstStyle/>
        <a:p>
          <a:endParaRPr lang="es-CO" sz="1600"/>
        </a:p>
      </dgm:t>
    </dgm:pt>
    <dgm:pt modelId="{D2603AA7-4AFD-4B6E-BDDB-BAFA78FA6908}">
      <dgm:prSet/>
      <dgm:spPr/>
      <dgm:t>
        <a:bodyPr/>
        <a:lstStyle/>
        <a:p>
          <a:endParaRPr lang="es-CO" sz="1600"/>
        </a:p>
      </dgm:t>
    </dgm:pt>
    <dgm:pt modelId="{0237D37A-9E75-44D3-B632-D44DF84CA59A}" type="parTrans" cxnId="{6281888A-92D7-4F8F-AC52-CC62E44C8871}">
      <dgm:prSet/>
      <dgm:spPr/>
      <dgm:t>
        <a:bodyPr/>
        <a:lstStyle/>
        <a:p>
          <a:endParaRPr lang="es-CO" sz="1600"/>
        </a:p>
      </dgm:t>
    </dgm:pt>
    <dgm:pt modelId="{F1F8543F-0A59-4E23-B37B-04832DA6A054}" type="sibTrans" cxnId="{6281888A-92D7-4F8F-AC52-CC62E44C8871}">
      <dgm:prSet/>
      <dgm:spPr/>
      <dgm:t>
        <a:bodyPr/>
        <a:lstStyle/>
        <a:p>
          <a:endParaRPr lang="es-CO" sz="1600"/>
        </a:p>
      </dgm:t>
    </dgm:pt>
    <dgm:pt modelId="{A24D5CE9-5222-492F-A05A-12F65337FD6C}" type="pres">
      <dgm:prSet presAssocID="{B20485BB-4719-4AEE-AE2B-C98B0F20BF14}" presName="Name0" presStyleCnt="0">
        <dgm:presLayoutVars>
          <dgm:chMax val="1"/>
          <dgm:chPref val="1"/>
          <dgm:dir/>
          <dgm:animOne val="branch"/>
          <dgm:animLvl val="lvl"/>
        </dgm:presLayoutVars>
      </dgm:prSet>
      <dgm:spPr/>
      <dgm:t>
        <a:bodyPr/>
        <a:lstStyle/>
        <a:p>
          <a:endParaRPr lang="es-ES"/>
        </a:p>
      </dgm:t>
    </dgm:pt>
    <dgm:pt modelId="{C503345F-66D5-4DF2-A0E8-533277AC6BD8}" type="pres">
      <dgm:prSet presAssocID="{4045EE9B-4509-45C2-A934-C725A2A38293}" presName="singleCycle" presStyleCnt="0"/>
      <dgm:spPr/>
    </dgm:pt>
    <dgm:pt modelId="{0F2F2E14-E1CC-4778-9CF9-FF4E5ADF9B1A}" type="pres">
      <dgm:prSet presAssocID="{4045EE9B-4509-45C2-A934-C725A2A38293}" presName="singleCenter" presStyleLbl="node1" presStyleIdx="0" presStyleCnt="8" custScaleX="78688" custScaleY="57785">
        <dgm:presLayoutVars>
          <dgm:chMax val="7"/>
          <dgm:chPref val="7"/>
        </dgm:presLayoutVars>
      </dgm:prSet>
      <dgm:spPr/>
      <dgm:t>
        <a:bodyPr/>
        <a:lstStyle/>
        <a:p>
          <a:endParaRPr lang="es-ES"/>
        </a:p>
      </dgm:t>
    </dgm:pt>
    <dgm:pt modelId="{E67B46B0-8E1B-4C62-A6DB-751C722EFA2C}" type="pres">
      <dgm:prSet presAssocID="{A1FEEAFE-464B-4BC1-BA4A-DE7928D148C9}" presName="Name56" presStyleLbl="parChTrans1D2" presStyleIdx="0" presStyleCnt="7"/>
      <dgm:spPr/>
      <dgm:t>
        <a:bodyPr/>
        <a:lstStyle/>
        <a:p>
          <a:endParaRPr lang="es-ES"/>
        </a:p>
      </dgm:t>
    </dgm:pt>
    <dgm:pt modelId="{1CDA99FC-2722-4648-8DDB-14A190D5C31A}" type="pres">
      <dgm:prSet presAssocID="{557B4427-6D3A-404B-ADEB-BD73CC64513D}" presName="text0" presStyleLbl="node1" presStyleIdx="1" presStyleCnt="8" custScaleX="159539" custScaleY="61243">
        <dgm:presLayoutVars>
          <dgm:bulletEnabled val="1"/>
        </dgm:presLayoutVars>
      </dgm:prSet>
      <dgm:spPr/>
      <dgm:t>
        <a:bodyPr/>
        <a:lstStyle/>
        <a:p>
          <a:endParaRPr lang="es-ES"/>
        </a:p>
      </dgm:t>
    </dgm:pt>
    <dgm:pt modelId="{81182D50-8AB0-4E95-88C1-62BA93471C03}" type="pres">
      <dgm:prSet presAssocID="{3F4F869A-D8DA-43EE-AB62-30AA95BDBA56}" presName="Name56" presStyleLbl="parChTrans1D2" presStyleIdx="1" presStyleCnt="7"/>
      <dgm:spPr/>
      <dgm:t>
        <a:bodyPr/>
        <a:lstStyle/>
        <a:p>
          <a:endParaRPr lang="es-ES"/>
        </a:p>
      </dgm:t>
    </dgm:pt>
    <dgm:pt modelId="{CF0D9067-BF37-4288-8F6C-D141FDAC190F}" type="pres">
      <dgm:prSet presAssocID="{9823444A-F4E5-43E1-9AED-D4F43DFA8FBC}" presName="text0" presStyleLbl="node1" presStyleIdx="2" presStyleCnt="8" custScaleX="159539" custScaleY="61243" custRadScaleRad="94018" custRadScaleInc="18789">
        <dgm:presLayoutVars>
          <dgm:bulletEnabled val="1"/>
        </dgm:presLayoutVars>
      </dgm:prSet>
      <dgm:spPr/>
      <dgm:t>
        <a:bodyPr/>
        <a:lstStyle/>
        <a:p>
          <a:endParaRPr lang="es-ES"/>
        </a:p>
      </dgm:t>
    </dgm:pt>
    <dgm:pt modelId="{39B4C88E-3447-428F-A4E0-FEBAE470A51F}" type="pres">
      <dgm:prSet presAssocID="{FCCE2D63-3597-4DB2-B3E4-E16D4AF64596}" presName="Name56" presStyleLbl="parChTrans1D2" presStyleIdx="2" presStyleCnt="7"/>
      <dgm:spPr/>
      <dgm:t>
        <a:bodyPr/>
        <a:lstStyle/>
        <a:p>
          <a:endParaRPr lang="es-ES"/>
        </a:p>
      </dgm:t>
    </dgm:pt>
    <dgm:pt modelId="{DBF81417-1A6F-4E27-A52B-A680EFE4DD23}" type="pres">
      <dgm:prSet presAssocID="{66AD75C6-87F3-4218-8017-3D61C220FA3F}" presName="text0" presStyleLbl="node1" presStyleIdx="3" presStyleCnt="8" custScaleX="159539" custScaleY="61243">
        <dgm:presLayoutVars>
          <dgm:bulletEnabled val="1"/>
        </dgm:presLayoutVars>
      </dgm:prSet>
      <dgm:spPr/>
      <dgm:t>
        <a:bodyPr/>
        <a:lstStyle/>
        <a:p>
          <a:endParaRPr lang="es-ES"/>
        </a:p>
      </dgm:t>
    </dgm:pt>
    <dgm:pt modelId="{26D509FE-0616-4B8E-99C8-21CB3446D309}" type="pres">
      <dgm:prSet presAssocID="{9BC37D54-E23C-4E66-9F22-23751C83E407}" presName="Name56" presStyleLbl="parChTrans1D2" presStyleIdx="3" presStyleCnt="7"/>
      <dgm:spPr/>
      <dgm:t>
        <a:bodyPr/>
        <a:lstStyle/>
        <a:p>
          <a:endParaRPr lang="es-ES"/>
        </a:p>
      </dgm:t>
    </dgm:pt>
    <dgm:pt modelId="{74E8AD8B-6D4F-47A2-AC6C-50033625A29E}" type="pres">
      <dgm:prSet presAssocID="{BE4E622B-5E4E-4C85-BC9D-67EACDE9753B}" presName="text0" presStyleLbl="node1" presStyleIdx="4" presStyleCnt="8" custScaleX="159539" custScaleY="61243" custRadScaleRad="90984" custRadScaleInc="-10766">
        <dgm:presLayoutVars>
          <dgm:bulletEnabled val="1"/>
        </dgm:presLayoutVars>
      </dgm:prSet>
      <dgm:spPr/>
      <dgm:t>
        <a:bodyPr/>
        <a:lstStyle/>
        <a:p>
          <a:endParaRPr lang="es-ES"/>
        </a:p>
      </dgm:t>
    </dgm:pt>
    <dgm:pt modelId="{AFC994E8-B035-496F-8F07-E4FA02B50F52}" type="pres">
      <dgm:prSet presAssocID="{EF053DEA-C16E-4433-B515-53131198A339}" presName="Name56" presStyleLbl="parChTrans1D2" presStyleIdx="4" presStyleCnt="7"/>
      <dgm:spPr/>
      <dgm:t>
        <a:bodyPr/>
        <a:lstStyle/>
        <a:p>
          <a:endParaRPr lang="es-ES"/>
        </a:p>
      </dgm:t>
    </dgm:pt>
    <dgm:pt modelId="{1F465EB1-B6C1-40D6-8E23-FB3391E5B649}" type="pres">
      <dgm:prSet presAssocID="{2DDDCDC7-91CD-4DE9-B286-EA6647CF9826}" presName="text0" presStyleLbl="node1" presStyleIdx="5" presStyleCnt="8" custScaleX="159539" custScaleY="61243" custRadScaleRad="90984" custRadScaleInc="10766">
        <dgm:presLayoutVars>
          <dgm:bulletEnabled val="1"/>
        </dgm:presLayoutVars>
      </dgm:prSet>
      <dgm:spPr/>
      <dgm:t>
        <a:bodyPr/>
        <a:lstStyle/>
        <a:p>
          <a:endParaRPr lang="es-ES"/>
        </a:p>
      </dgm:t>
    </dgm:pt>
    <dgm:pt modelId="{BFC8B102-70E7-480D-A5A7-E6957E837BA0}" type="pres">
      <dgm:prSet presAssocID="{25FB7646-003E-4545-9591-8C4C9412044D}" presName="Name56" presStyleLbl="parChTrans1D2" presStyleIdx="5" presStyleCnt="7"/>
      <dgm:spPr/>
      <dgm:t>
        <a:bodyPr/>
        <a:lstStyle/>
        <a:p>
          <a:endParaRPr lang="es-ES"/>
        </a:p>
      </dgm:t>
    </dgm:pt>
    <dgm:pt modelId="{76255809-BFB6-4638-B439-18330B73522A}" type="pres">
      <dgm:prSet presAssocID="{4D5B8CE7-E919-4AB3-BF10-3AFF88D925D1}" presName="text0" presStyleLbl="node1" presStyleIdx="6" presStyleCnt="8" custScaleX="159539" custScaleY="61243">
        <dgm:presLayoutVars>
          <dgm:bulletEnabled val="1"/>
        </dgm:presLayoutVars>
      </dgm:prSet>
      <dgm:spPr/>
      <dgm:t>
        <a:bodyPr/>
        <a:lstStyle/>
        <a:p>
          <a:endParaRPr lang="es-ES"/>
        </a:p>
      </dgm:t>
    </dgm:pt>
    <dgm:pt modelId="{1D58D18D-6B57-4CAA-938B-765AC33BA8E6}" type="pres">
      <dgm:prSet presAssocID="{4B832A9A-0636-4975-8B58-1D230672C803}" presName="Name56" presStyleLbl="parChTrans1D2" presStyleIdx="6" presStyleCnt="7"/>
      <dgm:spPr/>
      <dgm:t>
        <a:bodyPr/>
        <a:lstStyle/>
        <a:p>
          <a:endParaRPr lang="es-ES"/>
        </a:p>
      </dgm:t>
    </dgm:pt>
    <dgm:pt modelId="{F0BE5D1A-29EB-4734-A7ED-993C1284121A}" type="pres">
      <dgm:prSet presAssocID="{3DB20D72-B09F-4389-A3A4-61A8D1AD0273}" presName="text0" presStyleLbl="node1" presStyleIdx="7" presStyleCnt="8" custScaleX="159539" custScaleY="61243" custRadScaleRad="94018" custRadScaleInc="-18789">
        <dgm:presLayoutVars>
          <dgm:bulletEnabled val="1"/>
        </dgm:presLayoutVars>
      </dgm:prSet>
      <dgm:spPr/>
      <dgm:t>
        <a:bodyPr/>
        <a:lstStyle/>
        <a:p>
          <a:endParaRPr lang="es-ES"/>
        </a:p>
      </dgm:t>
    </dgm:pt>
  </dgm:ptLst>
  <dgm:cxnLst>
    <dgm:cxn modelId="{E3C68704-59A9-4A87-93EF-F08AA3D42B90}" type="presOf" srcId="{9823444A-F4E5-43E1-9AED-D4F43DFA8FBC}" destId="{CF0D9067-BF37-4288-8F6C-D141FDAC190F}" srcOrd="0" destOrd="0" presId="urn:microsoft.com/office/officeart/2008/layout/RadialCluster"/>
    <dgm:cxn modelId="{C1DC6E44-342A-420A-BA2D-D262DDF1837F}" type="presOf" srcId="{9BC37D54-E23C-4E66-9F22-23751C83E407}" destId="{26D509FE-0616-4B8E-99C8-21CB3446D309}" srcOrd="0" destOrd="0" presId="urn:microsoft.com/office/officeart/2008/layout/RadialCluster"/>
    <dgm:cxn modelId="{3BE4F637-1737-4057-B2A4-A85947037401}" srcId="{4045EE9B-4509-45C2-A934-C725A2A38293}" destId="{557B4427-6D3A-404B-ADEB-BD73CC64513D}" srcOrd="0" destOrd="0" parTransId="{A1FEEAFE-464B-4BC1-BA4A-DE7928D148C9}" sibTransId="{5D96280B-52F1-49C8-9B54-A27AAEB6BF47}"/>
    <dgm:cxn modelId="{1AE636D8-9622-4C56-8381-365AA27851C4}" type="presOf" srcId="{4B832A9A-0636-4975-8B58-1D230672C803}" destId="{1D58D18D-6B57-4CAA-938B-765AC33BA8E6}" srcOrd="0" destOrd="0" presId="urn:microsoft.com/office/officeart/2008/layout/RadialCluster"/>
    <dgm:cxn modelId="{33CF6D92-EDE1-480F-8F9E-6F38AB754EF9}" type="presOf" srcId="{3DB20D72-B09F-4389-A3A4-61A8D1AD0273}" destId="{F0BE5D1A-29EB-4734-A7ED-993C1284121A}" srcOrd="0" destOrd="0" presId="urn:microsoft.com/office/officeart/2008/layout/RadialCluster"/>
    <dgm:cxn modelId="{5000F467-EB88-4B70-8E0D-2F2D43DF2E26}" type="presOf" srcId="{557B4427-6D3A-404B-ADEB-BD73CC64513D}" destId="{1CDA99FC-2722-4648-8DDB-14A190D5C31A}" srcOrd="0" destOrd="0" presId="urn:microsoft.com/office/officeart/2008/layout/RadialCluster"/>
    <dgm:cxn modelId="{EC023415-79E4-42FD-916A-6701EE2FAC26}" srcId="{4045EE9B-4509-45C2-A934-C725A2A38293}" destId="{3DB20D72-B09F-4389-A3A4-61A8D1AD0273}" srcOrd="6" destOrd="0" parTransId="{4B832A9A-0636-4975-8B58-1D230672C803}" sibTransId="{28634482-AA5D-4C48-B4CB-AC63A0726241}"/>
    <dgm:cxn modelId="{BF563C1F-7223-4334-95FE-D913C93A8359}" type="presOf" srcId="{25FB7646-003E-4545-9591-8C4C9412044D}" destId="{BFC8B102-70E7-480D-A5A7-E6957E837BA0}" srcOrd="0" destOrd="0" presId="urn:microsoft.com/office/officeart/2008/layout/RadialCluster"/>
    <dgm:cxn modelId="{6C26FFD3-DC14-4ECC-B94F-ACCF9B8087D0}" srcId="{4045EE9B-4509-45C2-A934-C725A2A38293}" destId="{BE4E622B-5E4E-4C85-BC9D-67EACDE9753B}" srcOrd="3" destOrd="0" parTransId="{9BC37D54-E23C-4E66-9F22-23751C83E407}" sibTransId="{8C8C392B-7E54-4E81-9D83-C69EC6A40868}"/>
    <dgm:cxn modelId="{85A80B5D-C45C-4375-A6CB-B817C33C0EEC}" srcId="{4045EE9B-4509-45C2-A934-C725A2A38293}" destId="{2DDDCDC7-91CD-4DE9-B286-EA6647CF9826}" srcOrd="4" destOrd="0" parTransId="{EF053DEA-C16E-4433-B515-53131198A339}" sibTransId="{D6190ABB-16F8-49A0-B158-ABAA3F786088}"/>
    <dgm:cxn modelId="{A4A16FB6-558F-452E-989F-B2E0398D42D6}" type="presOf" srcId="{A1FEEAFE-464B-4BC1-BA4A-DE7928D148C9}" destId="{E67B46B0-8E1B-4C62-A6DB-751C722EFA2C}" srcOrd="0" destOrd="0" presId="urn:microsoft.com/office/officeart/2008/layout/RadialCluster"/>
    <dgm:cxn modelId="{AFB2E8E7-71D8-4D2B-9AA7-7DAB213C9E39}" srcId="{4045EE9B-4509-45C2-A934-C725A2A38293}" destId="{9823444A-F4E5-43E1-9AED-D4F43DFA8FBC}" srcOrd="1" destOrd="0" parTransId="{3F4F869A-D8DA-43EE-AB62-30AA95BDBA56}" sibTransId="{8F163536-00EA-4C10-9736-26CEFBEBDEBC}"/>
    <dgm:cxn modelId="{6281888A-92D7-4F8F-AC52-CC62E44C8871}" srcId="{4045EE9B-4509-45C2-A934-C725A2A38293}" destId="{D2603AA7-4AFD-4B6E-BDDB-BAFA78FA6908}" srcOrd="7" destOrd="0" parTransId="{0237D37A-9E75-44D3-B632-D44DF84CA59A}" sibTransId="{F1F8543F-0A59-4E23-B37B-04832DA6A054}"/>
    <dgm:cxn modelId="{4822D19C-4AC6-4904-8DA9-32CD4FA5E653}" type="presOf" srcId="{3F4F869A-D8DA-43EE-AB62-30AA95BDBA56}" destId="{81182D50-8AB0-4E95-88C1-62BA93471C03}" srcOrd="0" destOrd="0" presId="urn:microsoft.com/office/officeart/2008/layout/RadialCluster"/>
    <dgm:cxn modelId="{B76639A7-4575-4987-8530-F3B68EFF2415}" type="presOf" srcId="{4045EE9B-4509-45C2-A934-C725A2A38293}" destId="{0F2F2E14-E1CC-4778-9CF9-FF4E5ADF9B1A}" srcOrd="0" destOrd="0" presId="urn:microsoft.com/office/officeart/2008/layout/RadialCluster"/>
    <dgm:cxn modelId="{B2C97E55-2C64-4476-91A1-D19E8ECA4F25}" type="presOf" srcId="{66AD75C6-87F3-4218-8017-3D61C220FA3F}" destId="{DBF81417-1A6F-4E27-A52B-A680EFE4DD23}" srcOrd="0" destOrd="0" presId="urn:microsoft.com/office/officeart/2008/layout/RadialCluster"/>
    <dgm:cxn modelId="{95220E7F-8C7A-4EBA-9F70-3A8E27550DA8}" type="presOf" srcId="{2DDDCDC7-91CD-4DE9-B286-EA6647CF9826}" destId="{1F465EB1-B6C1-40D6-8E23-FB3391E5B649}" srcOrd="0" destOrd="0" presId="urn:microsoft.com/office/officeart/2008/layout/RadialCluster"/>
    <dgm:cxn modelId="{2455268E-00CA-4AD2-ABF9-E6B57CAED592}" type="presOf" srcId="{4D5B8CE7-E919-4AB3-BF10-3AFF88D925D1}" destId="{76255809-BFB6-4638-B439-18330B73522A}" srcOrd="0" destOrd="0" presId="urn:microsoft.com/office/officeart/2008/layout/RadialCluster"/>
    <dgm:cxn modelId="{AA5D7C15-75C5-4EE4-8C00-7974808D8C98}" srcId="{B20485BB-4719-4AEE-AE2B-C98B0F20BF14}" destId="{4045EE9B-4509-45C2-A934-C725A2A38293}" srcOrd="0" destOrd="0" parTransId="{53A781F2-F98B-4197-8591-4EA2CC048A4D}" sibTransId="{1E19B768-B8B8-454D-99E6-5079FBFE1726}"/>
    <dgm:cxn modelId="{BE98261F-A64E-4A17-A188-FC1FA957369D}" type="presOf" srcId="{EF053DEA-C16E-4433-B515-53131198A339}" destId="{AFC994E8-B035-496F-8F07-E4FA02B50F52}" srcOrd="0" destOrd="0" presId="urn:microsoft.com/office/officeart/2008/layout/RadialCluster"/>
    <dgm:cxn modelId="{15909867-F234-4365-A42A-F6DF31C3CBA3}" srcId="{4045EE9B-4509-45C2-A934-C725A2A38293}" destId="{66AD75C6-87F3-4218-8017-3D61C220FA3F}" srcOrd="2" destOrd="0" parTransId="{FCCE2D63-3597-4DB2-B3E4-E16D4AF64596}" sibTransId="{C4F2E0E8-749D-4D06-84AD-B1CB819C60C5}"/>
    <dgm:cxn modelId="{DE163ACD-0392-4A7B-841B-30CC0BB3743D}" type="presOf" srcId="{B20485BB-4719-4AEE-AE2B-C98B0F20BF14}" destId="{A24D5CE9-5222-492F-A05A-12F65337FD6C}" srcOrd="0" destOrd="0" presId="urn:microsoft.com/office/officeart/2008/layout/RadialCluster"/>
    <dgm:cxn modelId="{677B2790-E31C-40B6-B51B-42B4DC5DBF67}" type="presOf" srcId="{BE4E622B-5E4E-4C85-BC9D-67EACDE9753B}" destId="{74E8AD8B-6D4F-47A2-AC6C-50033625A29E}" srcOrd="0" destOrd="0" presId="urn:microsoft.com/office/officeart/2008/layout/RadialCluster"/>
    <dgm:cxn modelId="{FA97716E-493F-40AA-BC9E-4D3B3F77B8F2}" type="presOf" srcId="{FCCE2D63-3597-4DB2-B3E4-E16D4AF64596}" destId="{39B4C88E-3447-428F-A4E0-FEBAE470A51F}" srcOrd="0" destOrd="0" presId="urn:microsoft.com/office/officeart/2008/layout/RadialCluster"/>
    <dgm:cxn modelId="{F843F83A-0F2C-4346-BE36-6B56CA4DEDE7}" srcId="{4045EE9B-4509-45C2-A934-C725A2A38293}" destId="{4D5B8CE7-E919-4AB3-BF10-3AFF88D925D1}" srcOrd="5" destOrd="0" parTransId="{25FB7646-003E-4545-9591-8C4C9412044D}" sibTransId="{C7E87944-A887-45D4-870A-F000132810D7}"/>
    <dgm:cxn modelId="{57E962FA-BED4-435F-ACA9-B40B1F822A77}" type="presParOf" srcId="{A24D5CE9-5222-492F-A05A-12F65337FD6C}" destId="{C503345F-66D5-4DF2-A0E8-533277AC6BD8}" srcOrd="0" destOrd="0" presId="urn:microsoft.com/office/officeart/2008/layout/RadialCluster"/>
    <dgm:cxn modelId="{662BF9CE-201C-49F4-A34F-766714E0D070}" type="presParOf" srcId="{C503345F-66D5-4DF2-A0E8-533277AC6BD8}" destId="{0F2F2E14-E1CC-4778-9CF9-FF4E5ADF9B1A}" srcOrd="0" destOrd="0" presId="urn:microsoft.com/office/officeart/2008/layout/RadialCluster"/>
    <dgm:cxn modelId="{895F8F67-2908-45B2-A0D5-EC858102C491}" type="presParOf" srcId="{C503345F-66D5-4DF2-A0E8-533277AC6BD8}" destId="{E67B46B0-8E1B-4C62-A6DB-751C722EFA2C}" srcOrd="1" destOrd="0" presId="urn:microsoft.com/office/officeart/2008/layout/RadialCluster"/>
    <dgm:cxn modelId="{B112C59B-F5E8-4DA9-B9DA-27E09090D82C}" type="presParOf" srcId="{C503345F-66D5-4DF2-A0E8-533277AC6BD8}" destId="{1CDA99FC-2722-4648-8DDB-14A190D5C31A}" srcOrd="2" destOrd="0" presId="urn:microsoft.com/office/officeart/2008/layout/RadialCluster"/>
    <dgm:cxn modelId="{C1FF5627-DDEF-47E2-8478-030C1DFB6CCC}" type="presParOf" srcId="{C503345F-66D5-4DF2-A0E8-533277AC6BD8}" destId="{81182D50-8AB0-4E95-88C1-62BA93471C03}" srcOrd="3" destOrd="0" presId="urn:microsoft.com/office/officeart/2008/layout/RadialCluster"/>
    <dgm:cxn modelId="{A9CE699A-95A3-458D-903D-F2B1692CE362}" type="presParOf" srcId="{C503345F-66D5-4DF2-A0E8-533277AC6BD8}" destId="{CF0D9067-BF37-4288-8F6C-D141FDAC190F}" srcOrd="4" destOrd="0" presId="urn:microsoft.com/office/officeart/2008/layout/RadialCluster"/>
    <dgm:cxn modelId="{749DC2B5-24E3-41E2-93A5-B2C9F503975A}" type="presParOf" srcId="{C503345F-66D5-4DF2-A0E8-533277AC6BD8}" destId="{39B4C88E-3447-428F-A4E0-FEBAE470A51F}" srcOrd="5" destOrd="0" presId="urn:microsoft.com/office/officeart/2008/layout/RadialCluster"/>
    <dgm:cxn modelId="{9F5E6D6A-DE2A-4252-925A-F64723E8CFA0}" type="presParOf" srcId="{C503345F-66D5-4DF2-A0E8-533277AC6BD8}" destId="{DBF81417-1A6F-4E27-A52B-A680EFE4DD23}" srcOrd="6" destOrd="0" presId="urn:microsoft.com/office/officeart/2008/layout/RadialCluster"/>
    <dgm:cxn modelId="{80F6F0CB-98E9-4D2F-B9A3-79FA311CFE74}" type="presParOf" srcId="{C503345F-66D5-4DF2-A0E8-533277AC6BD8}" destId="{26D509FE-0616-4B8E-99C8-21CB3446D309}" srcOrd="7" destOrd="0" presId="urn:microsoft.com/office/officeart/2008/layout/RadialCluster"/>
    <dgm:cxn modelId="{9D9C0651-BEF7-4831-9046-B960758671EA}" type="presParOf" srcId="{C503345F-66D5-4DF2-A0E8-533277AC6BD8}" destId="{74E8AD8B-6D4F-47A2-AC6C-50033625A29E}" srcOrd="8" destOrd="0" presId="urn:microsoft.com/office/officeart/2008/layout/RadialCluster"/>
    <dgm:cxn modelId="{B4EB6325-10F6-4F1C-929D-F305D9A15721}" type="presParOf" srcId="{C503345F-66D5-4DF2-A0E8-533277AC6BD8}" destId="{AFC994E8-B035-496F-8F07-E4FA02B50F52}" srcOrd="9" destOrd="0" presId="urn:microsoft.com/office/officeart/2008/layout/RadialCluster"/>
    <dgm:cxn modelId="{1E24F37B-7093-40DE-8F8F-DB62AE0C1681}" type="presParOf" srcId="{C503345F-66D5-4DF2-A0E8-533277AC6BD8}" destId="{1F465EB1-B6C1-40D6-8E23-FB3391E5B649}" srcOrd="10" destOrd="0" presId="urn:microsoft.com/office/officeart/2008/layout/RadialCluster"/>
    <dgm:cxn modelId="{F91D9694-51D4-49E7-8E96-9CB6687A0B77}" type="presParOf" srcId="{C503345F-66D5-4DF2-A0E8-533277AC6BD8}" destId="{BFC8B102-70E7-480D-A5A7-E6957E837BA0}" srcOrd="11" destOrd="0" presId="urn:microsoft.com/office/officeart/2008/layout/RadialCluster"/>
    <dgm:cxn modelId="{E0F60B8A-B5CA-47C3-AA8C-851C7D0E3E3B}" type="presParOf" srcId="{C503345F-66D5-4DF2-A0E8-533277AC6BD8}" destId="{76255809-BFB6-4638-B439-18330B73522A}" srcOrd="12" destOrd="0" presId="urn:microsoft.com/office/officeart/2008/layout/RadialCluster"/>
    <dgm:cxn modelId="{94DEE134-05C0-4DC2-B20D-618D01F89DFC}" type="presParOf" srcId="{C503345F-66D5-4DF2-A0E8-533277AC6BD8}" destId="{1D58D18D-6B57-4CAA-938B-765AC33BA8E6}" srcOrd="13" destOrd="0" presId="urn:microsoft.com/office/officeart/2008/layout/RadialCluster"/>
    <dgm:cxn modelId="{51130FF2-76D8-4E20-A21E-A5B64A24E3D6}" type="presParOf" srcId="{C503345F-66D5-4DF2-A0E8-533277AC6BD8}" destId="{F0BE5D1A-29EB-4734-A7ED-993C1284121A}"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F2E14-E1CC-4778-9CF9-FF4E5ADF9B1A}">
      <dsp:nvSpPr>
        <dsp:cNvPr id="0" name=""/>
        <dsp:cNvSpPr/>
      </dsp:nvSpPr>
      <dsp:spPr>
        <a:xfrm>
          <a:off x="3424423" y="2349574"/>
          <a:ext cx="1279152" cy="9393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s-CO" sz="2000" b="1" kern="1200" dirty="0"/>
            <a:t>UEN</a:t>
          </a:r>
        </a:p>
      </dsp:txBody>
      <dsp:txXfrm>
        <a:off x="3470278" y="2395429"/>
        <a:ext cx="1187442" cy="847643"/>
      </dsp:txXfrm>
    </dsp:sp>
    <dsp:sp modelId="{E67B46B0-8E1B-4C62-A6DB-751C722EFA2C}">
      <dsp:nvSpPr>
        <dsp:cNvPr id="0" name=""/>
        <dsp:cNvSpPr/>
      </dsp:nvSpPr>
      <dsp:spPr>
        <a:xfrm rot="16200000">
          <a:off x="3355668" y="1641242"/>
          <a:ext cx="1416663" cy="0"/>
        </a:xfrm>
        <a:custGeom>
          <a:avLst/>
          <a:gdLst/>
          <a:ahLst/>
          <a:cxnLst/>
          <a:rect l="0" t="0" r="0" b="0"/>
          <a:pathLst>
            <a:path>
              <a:moveTo>
                <a:pt x="0" y="0"/>
              </a:moveTo>
              <a:lnTo>
                <a:pt x="1416663"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DA99FC-2722-4648-8DDB-14A190D5C31A}">
      <dsp:nvSpPr>
        <dsp:cNvPr id="0" name=""/>
        <dsp:cNvSpPr/>
      </dsp:nvSpPr>
      <dsp:spPr>
        <a:xfrm>
          <a:off x="3195188" y="265881"/>
          <a:ext cx="1737622" cy="667029"/>
        </a:xfrm>
        <a:prstGeom prst="round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Servicios Administrativos</a:t>
          </a:r>
        </a:p>
      </dsp:txBody>
      <dsp:txXfrm>
        <a:off x="3227750" y="298443"/>
        <a:ext cx="1672498" cy="601905"/>
      </dsp:txXfrm>
    </dsp:sp>
    <dsp:sp modelId="{81182D50-8AB0-4E95-88C1-62BA93471C03}">
      <dsp:nvSpPr>
        <dsp:cNvPr id="0" name=""/>
        <dsp:cNvSpPr/>
      </dsp:nvSpPr>
      <dsp:spPr>
        <a:xfrm rot="19575602">
          <a:off x="4643152" y="2192810"/>
          <a:ext cx="717473" cy="0"/>
        </a:xfrm>
        <a:custGeom>
          <a:avLst/>
          <a:gdLst/>
          <a:ahLst/>
          <a:cxnLst/>
          <a:rect l="0" t="0" r="0" b="0"/>
          <a:pathLst>
            <a:path>
              <a:moveTo>
                <a:pt x="0" y="0"/>
              </a:moveTo>
              <a:lnTo>
                <a:pt x="717473"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D9067-BF37-4288-8F6C-D141FDAC190F}">
      <dsp:nvSpPr>
        <dsp:cNvPr id="0" name=""/>
        <dsp:cNvSpPr/>
      </dsp:nvSpPr>
      <dsp:spPr>
        <a:xfrm>
          <a:off x="4930720" y="1326530"/>
          <a:ext cx="1737622" cy="667029"/>
        </a:xfrm>
        <a:prstGeom prst="round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Apoyo contable Presupuesto</a:t>
          </a:r>
        </a:p>
      </dsp:txBody>
      <dsp:txXfrm>
        <a:off x="4963282" y="1359092"/>
        <a:ext cx="1672498" cy="601905"/>
      </dsp:txXfrm>
    </dsp:sp>
    <dsp:sp modelId="{39B4C88E-3447-428F-A4E0-FEBAE470A51F}">
      <dsp:nvSpPr>
        <dsp:cNvPr id="0" name=""/>
        <dsp:cNvSpPr/>
      </dsp:nvSpPr>
      <dsp:spPr>
        <a:xfrm rot="771429">
          <a:off x="4695143" y="3040072"/>
          <a:ext cx="672676" cy="0"/>
        </a:xfrm>
        <a:custGeom>
          <a:avLst/>
          <a:gdLst/>
          <a:ahLst/>
          <a:cxnLst/>
          <a:rect l="0" t="0" r="0" b="0"/>
          <a:pathLst>
            <a:path>
              <a:moveTo>
                <a:pt x="0" y="0"/>
              </a:moveTo>
              <a:lnTo>
                <a:pt x="67267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81417-1A6F-4E27-A52B-A680EFE4DD23}">
      <dsp:nvSpPr>
        <dsp:cNvPr id="0" name=""/>
        <dsp:cNvSpPr/>
      </dsp:nvSpPr>
      <dsp:spPr>
        <a:xfrm>
          <a:off x="5359386" y="2979700"/>
          <a:ext cx="1737622" cy="667029"/>
        </a:xfrm>
        <a:prstGeom prst="round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Personal administrativo,  comercial</a:t>
          </a:r>
        </a:p>
      </dsp:txBody>
      <dsp:txXfrm>
        <a:off x="5391948" y="3012262"/>
        <a:ext cx="1672498" cy="601905"/>
      </dsp:txXfrm>
    </dsp:sp>
    <dsp:sp modelId="{26D509FE-0616-4B8E-99C8-21CB3446D309}">
      <dsp:nvSpPr>
        <dsp:cNvPr id="0" name=""/>
        <dsp:cNvSpPr/>
      </dsp:nvSpPr>
      <dsp:spPr>
        <a:xfrm rot="3691039">
          <a:off x="4029573" y="3774956"/>
          <a:ext cx="1105916" cy="0"/>
        </a:xfrm>
        <a:custGeom>
          <a:avLst/>
          <a:gdLst/>
          <a:ahLst/>
          <a:cxnLst/>
          <a:rect l="0" t="0" r="0" b="0"/>
          <a:pathLst>
            <a:path>
              <a:moveTo>
                <a:pt x="0" y="0"/>
              </a:moveTo>
              <a:lnTo>
                <a:pt x="110591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E8AD8B-6D4F-47A2-AC6C-50033625A29E}">
      <dsp:nvSpPr>
        <dsp:cNvPr id="0" name=""/>
        <dsp:cNvSpPr/>
      </dsp:nvSpPr>
      <dsp:spPr>
        <a:xfrm>
          <a:off x="4158375" y="4260984"/>
          <a:ext cx="1737622" cy="667029"/>
        </a:xfrm>
        <a:prstGeom prst="round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Comunicaciones y Publicidad</a:t>
          </a:r>
        </a:p>
      </dsp:txBody>
      <dsp:txXfrm>
        <a:off x="4190937" y="4293546"/>
        <a:ext cx="1672498" cy="601905"/>
      </dsp:txXfrm>
    </dsp:sp>
    <dsp:sp modelId="{AFC994E8-B035-496F-8F07-E4FA02B50F52}">
      <dsp:nvSpPr>
        <dsp:cNvPr id="0" name=""/>
        <dsp:cNvSpPr/>
      </dsp:nvSpPr>
      <dsp:spPr>
        <a:xfrm rot="7108961">
          <a:off x="2992510" y="3774956"/>
          <a:ext cx="1105916" cy="0"/>
        </a:xfrm>
        <a:custGeom>
          <a:avLst/>
          <a:gdLst/>
          <a:ahLst/>
          <a:cxnLst/>
          <a:rect l="0" t="0" r="0" b="0"/>
          <a:pathLst>
            <a:path>
              <a:moveTo>
                <a:pt x="0" y="0"/>
              </a:moveTo>
              <a:lnTo>
                <a:pt x="110591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465EB1-B6C1-40D6-8E23-FB3391E5B649}">
      <dsp:nvSpPr>
        <dsp:cNvPr id="0" name=""/>
        <dsp:cNvSpPr/>
      </dsp:nvSpPr>
      <dsp:spPr>
        <a:xfrm>
          <a:off x="2232001" y="4260984"/>
          <a:ext cx="1737622" cy="667029"/>
        </a:xfrm>
        <a:prstGeom prst="round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Control</a:t>
          </a:r>
        </a:p>
      </dsp:txBody>
      <dsp:txXfrm>
        <a:off x="2264563" y="4293546"/>
        <a:ext cx="1672498" cy="601905"/>
      </dsp:txXfrm>
    </dsp:sp>
    <dsp:sp modelId="{BFC8B102-70E7-480D-A5A7-E6957E837BA0}">
      <dsp:nvSpPr>
        <dsp:cNvPr id="0" name=""/>
        <dsp:cNvSpPr/>
      </dsp:nvSpPr>
      <dsp:spPr>
        <a:xfrm rot="10028571">
          <a:off x="2760180" y="3040072"/>
          <a:ext cx="672676" cy="0"/>
        </a:xfrm>
        <a:custGeom>
          <a:avLst/>
          <a:gdLst/>
          <a:ahLst/>
          <a:cxnLst/>
          <a:rect l="0" t="0" r="0" b="0"/>
          <a:pathLst>
            <a:path>
              <a:moveTo>
                <a:pt x="0" y="0"/>
              </a:moveTo>
              <a:lnTo>
                <a:pt x="67267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255809-BFB6-4638-B439-18330B73522A}">
      <dsp:nvSpPr>
        <dsp:cNvPr id="0" name=""/>
        <dsp:cNvSpPr/>
      </dsp:nvSpPr>
      <dsp:spPr>
        <a:xfrm>
          <a:off x="1030990" y="2979700"/>
          <a:ext cx="1737622" cy="667029"/>
        </a:xfrm>
        <a:prstGeom prst="round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Soporte jurídico</a:t>
          </a:r>
        </a:p>
      </dsp:txBody>
      <dsp:txXfrm>
        <a:off x="1063552" y="3012262"/>
        <a:ext cx="1672498" cy="601905"/>
      </dsp:txXfrm>
    </dsp:sp>
    <dsp:sp modelId="{1D58D18D-6B57-4CAA-938B-765AC33BA8E6}">
      <dsp:nvSpPr>
        <dsp:cNvPr id="0" name=""/>
        <dsp:cNvSpPr/>
      </dsp:nvSpPr>
      <dsp:spPr>
        <a:xfrm rot="12824398">
          <a:off x="2767374" y="2192810"/>
          <a:ext cx="717473" cy="0"/>
        </a:xfrm>
        <a:custGeom>
          <a:avLst/>
          <a:gdLst/>
          <a:ahLst/>
          <a:cxnLst/>
          <a:rect l="0" t="0" r="0" b="0"/>
          <a:pathLst>
            <a:path>
              <a:moveTo>
                <a:pt x="0" y="0"/>
              </a:moveTo>
              <a:lnTo>
                <a:pt x="717473"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BE5D1A-29EB-4734-A7ED-993C1284121A}">
      <dsp:nvSpPr>
        <dsp:cNvPr id="0" name=""/>
        <dsp:cNvSpPr/>
      </dsp:nvSpPr>
      <dsp:spPr>
        <a:xfrm>
          <a:off x="1459656" y="1326530"/>
          <a:ext cx="1737622" cy="66702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s-CO" sz="1600" kern="1200" dirty="0"/>
            <a:t>Gestión comercial y MK digital</a:t>
          </a:r>
        </a:p>
      </dsp:txBody>
      <dsp:txXfrm>
        <a:off x="1492218" y="1359092"/>
        <a:ext cx="1672498" cy="601905"/>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00ACA-0360-4B75-9B96-85E20B0F0B9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80D19752-3F44-44E4-ACF8-2AA539B31F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145B70F0-C772-4C23-9846-5ABA8B5F064C}"/>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B16512E1-D2E3-437B-AEDB-33D64B75968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1FEDE4F-9B68-4B48-A19A-C38C69CD21B5}"/>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817073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60091-134A-477E-B33E-FDB6F966726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850BEA0-B7ED-498C-A5D9-ECA5E9EFED3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D87FB03-31FC-4B2F-A25F-93358FA9FCEB}"/>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711F0EE5-BAB0-4A51-AE31-65DA526434F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5460F7E-5D1C-4A0E-88D5-FE6CA0BD8E10}"/>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2973043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18DB0E0-9449-425B-B7AF-CBF05EF48F8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A2C378B-A988-41AE-ADDF-DE94B404C6E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84DE664-93D6-4D99-A976-E34D3800BBAB}"/>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F2D90425-4556-497B-A81F-B2D9C55DA6C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517F1EA-2407-423C-8963-D32C44B65BF8}"/>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234715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D03EE2-43EE-4AEC-AB57-0314C8AD7B4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9479A1A-0EE4-4CE9-9200-383E54232E1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7A92849-B2D5-4E97-841A-0395674F5A15}"/>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0C30ABC2-99EC-4375-AFDF-278F12CCB97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1294B10-5D80-40CD-817E-1EBF70A9D6F3}"/>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160536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447BA-EDF1-4DF4-9A83-10CC517D277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73D9C50-1FFD-48F7-93CD-1447971AFE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8A8FFD6-FCC8-4D51-BF0E-D90C28BB57E3}"/>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C922DB9A-9283-4069-93B7-6F683711FBD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100646A-57B9-4A14-8B99-7D4CD1BEE949}"/>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3032762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A6961-184F-442B-BC51-FCEC0995C0B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B32A62D-272B-4D4A-AC44-B35080A713C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C5F38419-492A-47AC-8312-A4A812DC844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40A75076-214C-41ED-BE0E-E6317973828A}"/>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6" name="Marcador de pie de página 5">
            <a:extLst>
              <a:ext uri="{FF2B5EF4-FFF2-40B4-BE49-F238E27FC236}">
                <a16:creationId xmlns:a16="http://schemas.microsoft.com/office/drawing/2014/main" id="{914386E7-15E4-42E1-A4EA-029FBE0F0A1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487AAB7-47DD-4ACF-9BF3-DE7839EF4177}"/>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30512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87539-76B1-4878-839A-29AA0495DF0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DE6D72D-E97D-4A22-BB2D-7C006BB29F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E3B0DD-6688-424A-B90E-0AABD1879DD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D8A7E80E-020F-49F4-B2D0-EE03C56FD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15FA119-7F59-45DE-A98A-B25400B4B71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20F4A64-4B58-4CFB-A98A-35602FDDD33E}"/>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8" name="Marcador de pie de página 7">
            <a:extLst>
              <a:ext uri="{FF2B5EF4-FFF2-40B4-BE49-F238E27FC236}">
                <a16:creationId xmlns:a16="http://schemas.microsoft.com/office/drawing/2014/main" id="{28FF41E1-2F65-4D3A-A380-3C597F191EF5}"/>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BC4FE2DE-A5AE-4522-B15B-A6652874E2B9}"/>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2821841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C1C28C-19FB-4F70-8C46-307CDD98A45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E69F2E9D-5F17-4C02-9EE2-99AEDD2CB046}"/>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4" name="Marcador de pie de página 3">
            <a:extLst>
              <a:ext uri="{FF2B5EF4-FFF2-40B4-BE49-F238E27FC236}">
                <a16:creationId xmlns:a16="http://schemas.microsoft.com/office/drawing/2014/main" id="{EA47F040-BEBD-4746-AF34-9E55168F7A32}"/>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8A909B5-B2AD-4677-8B5E-00AF62C63952}"/>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225991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69AA28E-A477-4F5D-B5CB-03B4CE5512A8}"/>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3" name="Marcador de pie de página 2">
            <a:extLst>
              <a:ext uri="{FF2B5EF4-FFF2-40B4-BE49-F238E27FC236}">
                <a16:creationId xmlns:a16="http://schemas.microsoft.com/office/drawing/2014/main" id="{E6C31CC4-1F0E-4E8B-84F1-5C0473E1072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0D746D49-D63A-4CF4-9B2C-31E6AEC3FAA3}"/>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2071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BF68CF-75F8-4EB0-AEBF-509FF2A2376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6C88716-EEC0-427C-B446-759539335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89EE2DE-7FC8-4CAD-A881-D39842AF6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2EC4768-D554-44AF-9D04-E27642CCEE84}"/>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6" name="Marcador de pie de página 5">
            <a:extLst>
              <a:ext uri="{FF2B5EF4-FFF2-40B4-BE49-F238E27FC236}">
                <a16:creationId xmlns:a16="http://schemas.microsoft.com/office/drawing/2014/main" id="{559E757D-E9CD-4663-B9C6-1DDEAF58EDD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B1B47DA-3541-4181-B828-E965F014A7DD}"/>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165033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2B9DD4-21A9-4C07-8F36-C01EE802BCB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EFB89ED3-8C5A-419A-AF32-B55902C0D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74B085C7-DF70-45ED-ABF7-E32589A50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26D9CD-7E15-462A-A93A-2E32F62C21BC}"/>
              </a:ext>
            </a:extLst>
          </p:cNvPr>
          <p:cNvSpPr>
            <a:spLocks noGrp="1"/>
          </p:cNvSpPr>
          <p:nvPr>
            <p:ph type="dt" sz="half" idx="10"/>
          </p:nvPr>
        </p:nvSpPr>
        <p:spPr/>
        <p:txBody>
          <a:bodyPr/>
          <a:lstStyle/>
          <a:p>
            <a:fld id="{E6DFF4B8-605C-4E15-A1D6-E3ED13E8E140}" type="datetimeFigureOut">
              <a:rPr lang="es-CO" smtClean="0"/>
              <a:t>4/05/2022</a:t>
            </a:fld>
            <a:endParaRPr lang="es-CO"/>
          </a:p>
        </p:txBody>
      </p:sp>
      <p:sp>
        <p:nvSpPr>
          <p:cNvPr id="6" name="Marcador de pie de página 5">
            <a:extLst>
              <a:ext uri="{FF2B5EF4-FFF2-40B4-BE49-F238E27FC236}">
                <a16:creationId xmlns:a16="http://schemas.microsoft.com/office/drawing/2014/main" id="{DE07A37C-428C-4549-A701-73083A07C08E}"/>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AA9E03D-86B5-4FD7-98BF-B1165ECB72F1}"/>
              </a:ext>
            </a:extLst>
          </p:cNvPr>
          <p:cNvSpPr>
            <a:spLocks noGrp="1"/>
          </p:cNvSpPr>
          <p:nvPr>
            <p:ph type="sldNum" sz="quarter" idx="12"/>
          </p:nvPr>
        </p:nvSpPr>
        <p:spPr/>
        <p:txBody>
          <a:bodyPr/>
          <a:lstStyle/>
          <a:p>
            <a:fld id="{CC4B382A-4AD5-4384-9828-95175047E7E9}" type="slidenum">
              <a:rPr lang="es-CO" smtClean="0"/>
              <a:t>‹Nº›</a:t>
            </a:fld>
            <a:endParaRPr lang="es-CO"/>
          </a:p>
        </p:txBody>
      </p:sp>
    </p:spTree>
    <p:extLst>
      <p:ext uri="{BB962C8B-B14F-4D97-AF65-F5344CB8AC3E}">
        <p14:creationId xmlns:p14="http://schemas.microsoft.com/office/powerpoint/2010/main" val="17021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0EE261E-425E-4696-9B9E-2A8D13C31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92531EA-1525-4347-8C16-A2B961ADD5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30AC2B4-A5FE-47CC-BFC7-9E65B3A58E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FF4B8-605C-4E15-A1D6-E3ED13E8E140}" type="datetimeFigureOut">
              <a:rPr lang="es-CO" smtClean="0"/>
              <a:t>4/05/2022</a:t>
            </a:fld>
            <a:endParaRPr lang="es-CO"/>
          </a:p>
        </p:txBody>
      </p:sp>
      <p:sp>
        <p:nvSpPr>
          <p:cNvPr id="5" name="Marcador de pie de página 4">
            <a:extLst>
              <a:ext uri="{FF2B5EF4-FFF2-40B4-BE49-F238E27FC236}">
                <a16:creationId xmlns:a16="http://schemas.microsoft.com/office/drawing/2014/main" id="{77D14E25-08E7-4376-B9C5-1BAB56E67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30D07AC-9C90-4198-8BE8-9993B19FA8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B382A-4AD5-4384-9828-95175047E7E9}" type="slidenum">
              <a:rPr lang="es-CO" smtClean="0"/>
              <a:t>‹Nº›</a:t>
            </a:fld>
            <a:endParaRPr lang="es-CO"/>
          </a:p>
        </p:txBody>
      </p:sp>
      <p:pic>
        <p:nvPicPr>
          <p:cNvPr id="7" name="Imagen 6">
            <a:extLst>
              <a:ext uri="{FF2B5EF4-FFF2-40B4-BE49-F238E27FC236}">
                <a16:creationId xmlns:a16="http://schemas.microsoft.com/office/drawing/2014/main" id="{A764D9D4-B176-4382-AE5D-A6D56A421B93}"/>
              </a:ext>
            </a:extLst>
          </p:cNvPr>
          <p:cNvPicPr>
            <a:picLocks noChangeAspect="1"/>
          </p:cNvPicPr>
          <p:nvPr userDrawn="1"/>
        </p:nvPicPr>
        <p:blipFill rotWithShape="1">
          <a:blip r:embed="rId13"/>
          <a:srcRect l="9903" t="30266" r="10000" b="23873"/>
          <a:stretch/>
        </p:blipFill>
        <p:spPr>
          <a:xfrm>
            <a:off x="223661" y="149134"/>
            <a:ext cx="2815531" cy="906347"/>
          </a:xfrm>
          <a:prstGeom prst="rect">
            <a:avLst/>
          </a:prstGeom>
        </p:spPr>
      </p:pic>
    </p:spTree>
    <p:extLst>
      <p:ext uri="{BB962C8B-B14F-4D97-AF65-F5344CB8AC3E}">
        <p14:creationId xmlns:p14="http://schemas.microsoft.com/office/powerpoint/2010/main" val="1423449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BEC06FA0-9CB6-4979-981F-2CB32EA87105}"/>
              </a:ext>
            </a:extLst>
          </p:cNvPr>
          <p:cNvPicPr>
            <a:picLocks noChangeAspect="1"/>
          </p:cNvPicPr>
          <p:nvPr/>
        </p:nvPicPr>
        <p:blipFill rotWithShape="1">
          <a:blip r:embed="rId2"/>
          <a:srcRect l="9903" t="30266" r="10000" b="23873"/>
          <a:stretch/>
        </p:blipFill>
        <p:spPr>
          <a:xfrm>
            <a:off x="2090057" y="1264587"/>
            <a:ext cx="7663543" cy="2468195"/>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4E2BACDA-24C8-4AD4-A080-63A5401A8515}"/>
              </a:ext>
            </a:extLst>
          </p:cNvPr>
          <p:cNvSpPr txBox="1"/>
          <p:nvPr/>
        </p:nvSpPr>
        <p:spPr>
          <a:xfrm>
            <a:off x="2231555" y="4155156"/>
            <a:ext cx="7380547" cy="1754326"/>
          </a:xfrm>
          <a:prstGeom prst="rect">
            <a:avLst/>
          </a:prstGeom>
          <a:noFill/>
        </p:spPr>
        <p:txBody>
          <a:bodyPr wrap="none" rtlCol="0">
            <a:spAutoFit/>
          </a:bodyPr>
          <a:lstStyle/>
          <a:p>
            <a:pPr algn="ctr"/>
            <a:r>
              <a:rPr lang="es-ES" sz="3600" dirty="0">
                <a:latin typeface="Kalinga" panose="020B0502040204020203" pitchFamily="34" charset="0"/>
                <a:cs typeface="Kalinga" panose="020B0502040204020203" pitchFamily="34" charset="0"/>
              </a:rPr>
              <a:t>Unidad Gestora de Servicios </a:t>
            </a:r>
          </a:p>
          <a:p>
            <a:pPr algn="ctr"/>
            <a:r>
              <a:rPr lang="es-ES" sz="3600" dirty="0">
                <a:latin typeface="Kalinga" panose="020B0502040204020203" pitchFamily="34" charset="0"/>
                <a:cs typeface="Kalinga" panose="020B0502040204020203" pitchFamily="34" charset="0"/>
              </a:rPr>
              <a:t>Complementarios y de Negocios</a:t>
            </a:r>
          </a:p>
          <a:p>
            <a:pPr algn="ctr"/>
            <a:r>
              <a:rPr lang="es-ES" sz="3600" dirty="0">
                <a:latin typeface="Kalinga" panose="020B0502040204020203" pitchFamily="34" charset="0"/>
                <a:cs typeface="Kalinga" panose="020B0502040204020203" pitchFamily="34" charset="0"/>
              </a:rPr>
              <a:t>Ubicación Organigrama</a:t>
            </a:r>
            <a:endParaRPr lang="es-CO" sz="3600" dirty="0">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232685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E6EF4EEB-1F71-4D59-90FA-CF7987E76A95}"/>
              </a:ext>
            </a:extLst>
          </p:cNvPr>
          <p:cNvPicPr>
            <a:picLocks noChangeAspect="1"/>
          </p:cNvPicPr>
          <p:nvPr/>
        </p:nvPicPr>
        <p:blipFill rotWithShape="1">
          <a:blip r:embed="rId2"/>
          <a:srcRect l="24534" t="23091" r="18740" b="20018"/>
          <a:stretch/>
        </p:blipFill>
        <p:spPr>
          <a:xfrm>
            <a:off x="2299833" y="1695538"/>
            <a:ext cx="8479827" cy="4777202"/>
          </a:xfrm>
          <a:prstGeom prst="rect">
            <a:avLst/>
          </a:prstGeom>
        </p:spPr>
      </p:pic>
      <p:sp>
        <p:nvSpPr>
          <p:cNvPr id="3" name="Rectángulo 2">
            <a:extLst>
              <a:ext uri="{FF2B5EF4-FFF2-40B4-BE49-F238E27FC236}">
                <a16:creationId xmlns:a16="http://schemas.microsoft.com/office/drawing/2014/main" id="{D5BC7CB6-1F0B-41F1-AC89-AD99287D3033}"/>
              </a:ext>
            </a:extLst>
          </p:cNvPr>
          <p:cNvSpPr/>
          <p:nvPr/>
        </p:nvSpPr>
        <p:spPr>
          <a:xfrm>
            <a:off x="3351195" y="385260"/>
            <a:ext cx="6621876" cy="1062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ysClr val="windowText" lastClr="000000"/>
                </a:solidFill>
                <a:latin typeface="Kalinga" panose="020B0502040204020203" pitchFamily="34" charset="0"/>
                <a:cs typeface="Kalinga" panose="020B0502040204020203" pitchFamily="34" charset="0"/>
              </a:rPr>
              <a:t>FEMDI</a:t>
            </a:r>
          </a:p>
          <a:p>
            <a:pPr algn="ctr"/>
            <a:r>
              <a:rPr lang="es-CO" sz="3600" dirty="0">
                <a:solidFill>
                  <a:sysClr val="windowText" lastClr="000000"/>
                </a:solidFill>
                <a:latin typeface="Kalinga" panose="020B0502040204020203" pitchFamily="34" charset="0"/>
                <a:cs typeface="Kalinga" panose="020B0502040204020203" pitchFamily="34" charset="0"/>
              </a:rPr>
              <a:t>Estructura orgánica actual </a:t>
            </a:r>
          </a:p>
        </p:txBody>
      </p:sp>
      <p:pic>
        <p:nvPicPr>
          <p:cNvPr id="4" name="Imagen 3">
            <a:extLst>
              <a:ext uri="{FF2B5EF4-FFF2-40B4-BE49-F238E27FC236}">
                <a16:creationId xmlns:a16="http://schemas.microsoft.com/office/drawing/2014/main" id="{062EFBFB-26FC-471E-A20B-19444A6797D2}"/>
              </a:ext>
            </a:extLst>
          </p:cNvPr>
          <p:cNvPicPr>
            <a:picLocks noChangeAspect="1"/>
          </p:cNvPicPr>
          <p:nvPr/>
        </p:nvPicPr>
        <p:blipFill rotWithShape="1">
          <a:blip r:embed="rId3"/>
          <a:srcRect l="9903" t="30266" r="10000" b="23873"/>
          <a:stretch/>
        </p:blipFill>
        <p:spPr>
          <a:xfrm>
            <a:off x="309389" y="191998"/>
            <a:ext cx="2815531" cy="906347"/>
          </a:xfrm>
          <a:prstGeom prst="rect">
            <a:avLst/>
          </a:prstGeom>
        </p:spPr>
      </p:pic>
    </p:spTree>
    <p:extLst>
      <p:ext uri="{BB962C8B-B14F-4D97-AF65-F5344CB8AC3E}">
        <p14:creationId xmlns:p14="http://schemas.microsoft.com/office/powerpoint/2010/main" val="292895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6970E9B-F64D-4AF9-965B-D69C33B92284}"/>
              </a:ext>
            </a:extLst>
          </p:cNvPr>
          <p:cNvSpPr/>
          <p:nvPr/>
        </p:nvSpPr>
        <p:spPr>
          <a:xfrm>
            <a:off x="4992692" y="1591579"/>
            <a:ext cx="1655227" cy="59278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800" dirty="0"/>
              <a:t>Asamblea General</a:t>
            </a:r>
          </a:p>
        </p:txBody>
      </p:sp>
      <p:sp>
        <p:nvSpPr>
          <p:cNvPr id="3" name="Rectángulo 2">
            <a:extLst>
              <a:ext uri="{FF2B5EF4-FFF2-40B4-BE49-F238E27FC236}">
                <a16:creationId xmlns:a16="http://schemas.microsoft.com/office/drawing/2014/main" id="{03264841-A11F-460A-9E5D-7ABB12C8A2BA}"/>
              </a:ext>
            </a:extLst>
          </p:cNvPr>
          <p:cNvSpPr/>
          <p:nvPr/>
        </p:nvSpPr>
        <p:spPr>
          <a:xfrm>
            <a:off x="5207934" y="3776175"/>
            <a:ext cx="1655227" cy="4476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Oficial de Cumplimiento</a:t>
            </a:r>
          </a:p>
        </p:txBody>
      </p:sp>
      <p:sp>
        <p:nvSpPr>
          <p:cNvPr id="4" name="Rectángulo 3">
            <a:extLst>
              <a:ext uri="{FF2B5EF4-FFF2-40B4-BE49-F238E27FC236}">
                <a16:creationId xmlns:a16="http://schemas.microsoft.com/office/drawing/2014/main" id="{29079AEA-9EAA-4F83-87FD-A451B59A1859}"/>
              </a:ext>
            </a:extLst>
          </p:cNvPr>
          <p:cNvSpPr/>
          <p:nvPr/>
        </p:nvSpPr>
        <p:spPr>
          <a:xfrm>
            <a:off x="3256275" y="3776174"/>
            <a:ext cx="1076194" cy="4476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Gerente</a:t>
            </a:r>
          </a:p>
        </p:txBody>
      </p:sp>
      <p:sp>
        <p:nvSpPr>
          <p:cNvPr id="5" name="Rectángulo 4">
            <a:extLst>
              <a:ext uri="{FF2B5EF4-FFF2-40B4-BE49-F238E27FC236}">
                <a16:creationId xmlns:a16="http://schemas.microsoft.com/office/drawing/2014/main" id="{4B9D3A80-AA6A-4441-8D12-9613AAEB3199}"/>
              </a:ext>
            </a:extLst>
          </p:cNvPr>
          <p:cNvSpPr/>
          <p:nvPr/>
        </p:nvSpPr>
        <p:spPr>
          <a:xfrm>
            <a:off x="786877" y="3776174"/>
            <a:ext cx="1292197" cy="4476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Sub gerente</a:t>
            </a:r>
          </a:p>
        </p:txBody>
      </p:sp>
      <p:sp>
        <p:nvSpPr>
          <p:cNvPr id="6" name="Rectángulo 5">
            <a:extLst>
              <a:ext uri="{FF2B5EF4-FFF2-40B4-BE49-F238E27FC236}">
                <a16:creationId xmlns:a16="http://schemas.microsoft.com/office/drawing/2014/main" id="{3C25836F-1184-4494-9CDC-BFEA0BC04CDB}"/>
              </a:ext>
            </a:extLst>
          </p:cNvPr>
          <p:cNvSpPr/>
          <p:nvPr/>
        </p:nvSpPr>
        <p:spPr>
          <a:xfrm>
            <a:off x="1169739" y="2787527"/>
            <a:ext cx="1711368" cy="44767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Revisoría Fiscal</a:t>
            </a:r>
          </a:p>
        </p:txBody>
      </p:sp>
      <p:sp>
        <p:nvSpPr>
          <p:cNvPr id="7" name="Rectángulo 6">
            <a:extLst>
              <a:ext uri="{FF2B5EF4-FFF2-40B4-BE49-F238E27FC236}">
                <a16:creationId xmlns:a16="http://schemas.microsoft.com/office/drawing/2014/main" id="{44530F8C-3CBB-42F8-9C09-410CA4B98E76}"/>
              </a:ext>
            </a:extLst>
          </p:cNvPr>
          <p:cNvSpPr/>
          <p:nvPr/>
        </p:nvSpPr>
        <p:spPr>
          <a:xfrm>
            <a:off x="6275815" y="2787527"/>
            <a:ext cx="1655227" cy="44767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Junta Directiva</a:t>
            </a:r>
          </a:p>
        </p:txBody>
      </p:sp>
      <p:sp>
        <p:nvSpPr>
          <p:cNvPr id="8" name="Rectángulo 7">
            <a:extLst>
              <a:ext uri="{FF2B5EF4-FFF2-40B4-BE49-F238E27FC236}">
                <a16:creationId xmlns:a16="http://schemas.microsoft.com/office/drawing/2014/main" id="{6C00BA39-CB48-4B98-9DC1-FCF29A75A6F1}"/>
              </a:ext>
            </a:extLst>
          </p:cNvPr>
          <p:cNvSpPr/>
          <p:nvPr/>
        </p:nvSpPr>
        <p:spPr>
          <a:xfrm>
            <a:off x="3256275" y="2782062"/>
            <a:ext cx="2285789" cy="44767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Comité de Apelaciones</a:t>
            </a:r>
          </a:p>
        </p:txBody>
      </p:sp>
      <p:sp>
        <p:nvSpPr>
          <p:cNvPr id="9" name="Rectángulo 8">
            <a:extLst>
              <a:ext uri="{FF2B5EF4-FFF2-40B4-BE49-F238E27FC236}">
                <a16:creationId xmlns:a16="http://schemas.microsoft.com/office/drawing/2014/main" id="{FA77565C-9AE5-42B9-B6C8-C18BC51FF5E4}"/>
              </a:ext>
            </a:extLst>
          </p:cNvPr>
          <p:cNvSpPr/>
          <p:nvPr/>
        </p:nvSpPr>
        <p:spPr>
          <a:xfrm>
            <a:off x="8470573" y="2795116"/>
            <a:ext cx="2285789" cy="44767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Comité de Control Social</a:t>
            </a:r>
          </a:p>
        </p:txBody>
      </p:sp>
      <p:sp>
        <p:nvSpPr>
          <p:cNvPr id="10" name="Rectángulo 9">
            <a:extLst>
              <a:ext uri="{FF2B5EF4-FFF2-40B4-BE49-F238E27FC236}">
                <a16:creationId xmlns:a16="http://schemas.microsoft.com/office/drawing/2014/main" id="{77C21DFE-7D73-4CEA-AE28-CFBCCE35D986}"/>
              </a:ext>
            </a:extLst>
          </p:cNvPr>
          <p:cNvSpPr/>
          <p:nvPr/>
        </p:nvSpPr>
        <p:spPr>
          <a:xfrm>
            <a:off x="4236385" y="4886969"/>
            <a:ext cx="2411534" cy="112022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0488" indent="-90488" algn="l">
              <a:buFont typeface="Arial" panose="020B0604020202020204" pitchFamily="34" charset="0"/>
              <a:buChar char="•"/>
            </a:pPr>
            <a:r>
              <a:rPr lang="es-CO" sz="1600" dirty="0"/>
              <a:t>Asistente administrativo</a:t>
            </a:r>
          </a:p>
          <a:p>
            <a:pPr marL="90488" indent="-90488" algn="l">
              <a:buFont typeface="Arial" panose="020B0604020202020204" pitchFamily="34" charset="0"/>
              <a:buChar char="•"/>
            </a:pPr>
            <a:r>
              <a:rPr lang="es-CO" sz="1600" dirty="0"/>
              <a:t>Asistente Contable</a:t>
            </a:r>
          </a:p>
          <a:p>
            <a:pPr marL="90488" indent="-90488" algn="l">
              <a:buFont typeface="Arial" panose="020B0604020202020204" pitchFamily="34" charset="0"/>
              <a:buChar char="•"/>
            </a:pPr>
            <a:r>
              <a:rPr lang="es-CO" sz="1600" dirty="0"/>
              <a:t>Asistente de Cartera</a:t>
            </a:r>
          </a:p>
          <a:p>
            <a:pPr marL="90488" indent="-90488" algn="l">
              <a:buFont typeface="Arial" panose="020B0604020202020204" pitchFamily="34" charset="0"/>
              <a:buChar char="•"/>
            </a:pPr>
            <a:r>
              <a:rPr lang="es-CO" sz="1600" dirty="0"/>
              <a:t>Asistente de oficina</a:t>
            </a:r>
          </a:p>
        </p:txBody>
      </p:sp>
      <p:sp>
        <p:nvSpPr>
          <p:cNvPr id="11" name="Rectángulo 10">
            <a:extLst>
              <a:ext uri="{FF2B5EF4-FFF2-40B4-BE49-F238E27FC236}">
                <a16:creationId xmlns:a16="http://schemas.microsoft.com/office/drawing/2014/main" id="{F459127E-02F6-40D8-BD8F-38996EAD380B}"/>
              </a:ext>
            </a:extLst>
          </p:cNvPr>
          <p:cNvSpPr/>
          <p:nvPr/>
        </p:nvSpPr>
        <p:spPr>
          <a:xfrm>
            <a:off x="7824993" y="3776174"/>
            <a:ext cx="2666325" cy="115252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0488" indent="-90488" algn="l">
              <a:buFont typeface="Arial" panose="020B0604020202020204" pitchFamily="34" charset="0"/>
              <a:buChar char="•"/>
            </a:pPr>
            <a:r>
              <a:rPr lang="es-CO" sz="1600" dirty="0"/>
              <a:t>Comité de Riesgos</a:t>
            </a:r>
          </a:p>
          <a:p>
            <a:pPr marL="90488" indent="-90488" algn="l">
              <a:buFont typeface="Arial" panose="020B0604020202020204" pitchFamily="34" charset="0"/>
              <a:buChar char="•"/>
            </a:pPr>
            <a:r>
              <a:rPr lang="es-CO" sz="1600" dirty="0"/>
              <a:t>Comité de riesgo de Liquidez</a:t>
            </a:r>
          </a:p>
          <a:p>
            <a:pPr marL="90488" indent="-90488" algn="l">
              <a:buFont typeface="Arial" panose="020B0604020202020204" pitchFamily="34" charset="0"/>
              <a:buChar char="•"/>
            </a:pPr>
            <a:r>
              <a:rPr lang="es-CO" sz="1600" dirty="0"/>
              <a:t>Comité de Crédito</a:t>
            </a:r>
          </a:p>
          <a:p>
            <a:pPr marL="90488" indent="-90488" algn="l">
              <a:buFont typeface="Arial" panose="020B0604020202020204" pitchFamily="34" charset="0"/>
              <a:buChar char="•"/>
            </a:pPr>
            <a:r>
              <a:rPr lang="es-CO" sz="1600" dirty="0"/>
              <a:t>Comité de Comunicaciones</a:t>
            </a:r>
          </a:p>
        </p:txBody>
      </p:sp>
      <p:sp>
        <p:nvSpPr>
          <p:cNvPr id="13" name="Rectángulo 12">
            <a:extLst>
              <a:ext uri="{FF2B5EF4-FFF2-40B4-BE49-F238E27FC236}">
                <a16:creationId xmlns:a16="http://schemas.microsoft.com/office/drawing/2014/main" id="{704B3A58-CCE0-4F97-9519-DA151A0D4124}"/>
              </a:ext>
            </a:extLst>
          </p:cNvPr>
          <p:cNvSpPr/>
          <p:nvPr/>
        </p:nvSpPr>
        <p:spPr>
          <a:xfrm>
            <a:off x="2624167" y="4883730"/>
            <a:ext cx="1237414" cy="44767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600" dirty="0"/>
              <a:t>Contador</a:t>
            </a:r>
          </a:p>
        </p:txBody>
      </p:sp>
      <p:cxnSp>
        <p:nvCxnSpPr>
          <p:cNvPr id="15" name="Conector: angular 14">
            <a:extLst>
              <a:ext uri="{FF2B5EF4-FFF2-40B4-BE49-F238E27FC236}">
                <a16:creationId xmlns:a16="http://schemas.microsoft.com/office/drawing/2014/main" id="{50C5B137-2D03-4315-AE72-2439FDCABA2E}"/>
              </a:ext>
            </a:extLst>
          </p:cNvPr>
          <p:cNvCxnSpPr>
            <a:cxnSpLocks/>
            <a:stCxn id="4" idx="2"/>
            <a:endCxn id="13" idx="0"/>
          </p:cNvCxnSpPr>
          <p:nvPr/>
        </p:nvCxnSpPr>
        <p:spPr>
          <a:xfrm rot="5400000">
            <a:off x="3188683" y="4278040"/>
            <a:ext cx="659881" cy="55149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8" name="Conector: angular 17">
            <a:extLst>
              <a:ext uri="{FF2B5EF4-FFF2-40B4-BE49-F238E27FC236}">
                <a16:creationId xmlns:a16="http://schemas.microsoft.com/office/drawing/2014/main" id="{F220ED1D-3437-4F7E-BB94-372F95B561BF}"/>
              </a:ext>
            </a:extLst>
          </p:cNvPr>
          <p:cNvCxnSpPr>
            <a:cxnSpLocks/>
            <a:stCxn id="4" idx="2"/>
            <a:endCxn id="10" idx="0"/>
          </p:cNvCxnSpPr>
          <p:nvPr/>
        </p:nvCxnSpPr>
        <p:spPr>
          <a:xfrm rot="16200000" flipH="1">
            <a:off x="4286702" y="3731519"/>
            <a:ext cx="663120" cy="164778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78DBD17E-7C8D-4719-B7FD-7BA335365EB6}"/>
              </a:ext>
            </a:extLst>
          </p:cNvPr>
          <p:cNvCxnSpPr>
            <a:stCxn id="3" idx="1"/>
            <a:endCxn id="4" idx="3"/>
          </p:cNvCxnSpPr>
          <p:nvPr/>
        </p:nvCxnSpPr>
        <p:spPr>
          <a:xfrm flipH="1" flipV="1">
            <a:off x="4332469" y="4000012"/>
            <a:ext cx="875465" cy="1"/>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cto 21">
            <a:extLst>
              <a:ext uri="{FF2B5EF4-FFF2-40B4-BE49-F238E27FC236}">
                <a16:creationId xmlns:a16="http://schemas.microsoft.com/office/drawing/2014/main" id="{0DE541AD-B369-48C4-B5F6-F968C0A28B66}"/>
              </a:ext>
            </a:extLst>
          </p:cNvPr>
          <p:cNvCxnSpPr>
            <a:stCxn id="4" idx="1"/>
            <a:endCxn id="5" idx="3"/>
          </p:cNvCxnSpPr>
          <p:nvPr/>
        </p:nvCxnSpPr>
        <p:spPr>
          <a:xfrm flipH="1">
            <a:off x="2079074" y="4000012"/>
            <a:ext cx="11772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ector: angular 23">
            <a:extLst>
              <a:ext uri="{FF2B5EF4-FFF2-40B4-BE49-F238E27FC236}">
                <a16:creationId xmlns:a16="http://schemas.microsoft.com/office/drawing/2014/main" id="{57593AEE-87E8-4D66-8D2E-0BF15D3ABC68}"/>
              </a:ext>
            </a:extLst>
          </p:cNvPr>
          <p:cNvCxnSpPr>
            <a:cxnSpLocks/>
            <a:stCxn id="2" idx="2"/>
            <a:endCxn id="8" idx="3"/>
          </p:cNvCxnSpPr>
          <p:nvPr/>
        </p:nvCxnSpPr>
        <p:spPr>
          <a:xfrm rot="5400000">
            <a:off x="5270419" y="2456013"/>
            <a:ext cx="821532" cy="27824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6" name="Conector: angular 25">
            <a:extLst>
              <a:ext uri="{FF2B5EF4-FFF2-40B4-BE49-F238E27FC236}">
                <a16:creationId xmlns:a16="http://schemas.microsoft.com/office/drawing/2014/main" id="{F3EFFD5D-42AE-47E7-93E0-BA3F5E180481}"/>
              </a:ext>
            </a:extLst>
          </p:cNvPr>
          <p:cNvCxnSpPr>
            <a:cxnSpLocks/>
            <a:stCxn id="2" idx="2"/>
            <a:endCxn id="7" idx="1"/>
          </p:cNvCxnSpPr>
          <p:nvPr/>
        </p:nvCxnSpPr>
        <p:spPr>
          <a:xfrm rot="16200000" flipH="1">
            <a:off x="5634562" y="2370111"/>
            <a:ext cx="826997" cy="45550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8" name="Conector recto 27">
            <a:extLst>
              <a:ext uri="{FF2B5EF4-FFF2-40B4-BE49-F238E27FC236}">
                <a16:creationId xmlns:a16="http://schemas.microsoft.com/office/drawing/2014/main" id="{4E46F19F-95C5-4A24-9E17-53BC2E399BCB}"/>
              </a:ext>
            </a:extLst>
          </p:cNvPr>
          <p:cNvCxnSpPr>
            <a:stCxn id="7" idx="3"/>
            <a:endCxn id="9" idx="1"/>
          </p:cNvCxnSpPr>
          <p:nvPr/>
        </p:nvCxnSpPr>
        <p:spPr>
          <a:xfrm>
            <a:off x="7931042" y="3011365"/>
            <a:ext cx="539531" cy="75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recto 30">
            <a:extLst>
              <a:ext uri="{FF2B5EF4-FFF2-40B4-BE49-F238E27FC236}">
                <a16:creationId xmlns:a16="http://schemas.microsoft.com/office/drawing/2014/main" id="{3DAE1E6B-B5F8-4296-92EE-15486A482CBE}"/>
              </a:ext>
            </a:extLst>
          </p:cNvPr>
          <p:cNvCxnSpPr>
            <a:stCxn id="8" idx="1"/>
            <a:endCxn id="6" idx="3"/>
          </p:cNvCxnSpPr>
          <p:nvPr/>
        </p:nvCxnSpPr>
        <p:spPr>
          <a:xfrm flipH="1">
            <a:off x="2881107" y="3005900"/>
            <a:ext cx="375168" cy="5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angular 32">
            <a:extLst>
              <a:ext uri="{FF2B5EF4-FFF2-40B4-BE49-F238E27FC236}">
                <a16:creationId xmlns:a16="http://schemas.microsoft.com/office/drawing/2014/main" id="{B7A2E00B-C18A-482D-9E5F-96B98FD04541}"/>
              </a:ext>
            </a:extLst>
          </p:cNvPr>
          <p:cNvCxnSpPr>
            <a:stCxn id="7" idx="2"/>
            <a:endCxn id="3" idx="3"/>
          </p:cNvCxnSpPr>
          <p:nvPr/>
        </p:nvCxnSpPr>
        <p:spPr>
          <a:xfrm rot="5400000">
            <a:off x="6600890" y="3497473"/>
            <a:ext cx="764811" cy="24026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 name="Conector: angular 34">
            <a:extLst>
              <a:ext uri="{FF2B5EF4-FFF2-40B4-BE49-F238E27FC236}">
                <a16:creationId xmlns:a16="http://schemas.microsoft.com/office/drawing/2014/main" id="{6208DB11-E0D3-4B83-8E1B-0E87786F118F}"/>
              </a:ext>
            </a:extLst>
          </p:cNvPr>
          <p:cNvCxnSpPr>
            <a:stCxn id="7" idx="2"/>
          </p:cNvCxnSpPr>
          <p:nvPr/>
        </p:nvCxnSpPr>
        <p:spPr>
          <a:xfrm rot="16200000" flipH="1">
            <a:off x="7081807" y="3256823"/>
            <a:ext cx="764808" cy="721565"/>
          </a:xfrm>
          <a:prstGeom prst="bentConnector3">
            <a:avLst>
              <a:gd name="adj1" fmla="val 100960"/>
            </a:avLst>
          </a:prstGeom>
        </p:spPr>
        <p:style>
          <a:lnRef idx="1">
            <a:schemeClr val="accent1"/>
          </a:lnRef>
          <a:fillRef idx="0">
            <a:schemeClr val="accent1"/>
          </a:fillRef>
          <a:effectRef idx="0">
            <a:schemeClr val="accent1"/>
          </a:effectRef>
          <a:fontRef idx="minor">
            <a:schemeClr val="tx1"/>
          </a:fontRef>
        </p:style>
      </p:cxnSp>
      <p:sp>
        <p:nvSpPr>
          <p:cNvPr id="42" name="Rectángulo 41">
            <a:extLst>
              <a:ext uri="{FF2B5EF4-FFF2-40B4-BE49-F238E27FC236}">
                <a16:creationId xmlns:a16="http://schemas.microsoft.com/office/drawing/2014/main" id="{45297D15-0D69-4FC1-84A4-DF20DA4C625A}"/>
              </a:ext>
            </a:extLst>
          </p:cNvPr>
          <p:cNvSpPr/>
          <p:nvPr/>
        </p:nvSpPr>
        <p:spPr>
          <a:xfrm>
            <a:off x="551541" y="4883730"/>
            <a:ext cx="1729800" cy="44767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0488" indent="-90488" algn="l">
              <a:buFont typeface="Arial" panose="020B0604020202020204" pitchFamily="34" charset="0"/>
              <a:buChar char="•"/>
            </a:pPr>
            <a:r>
              <a:rPr lang="es-CO" sz="1600" dirty="0">
                <a:solidFill>
                  <a:srgbClr val="0070C0"/>
                </a:solidFill>
              </a:rPr>
              <a:t>Coordinador UEN</a:t>
            </a:r>
          </a:p>
        </p:txBody>
      </p:sp>
      <p:pic>
        <p:nvPicPr>
          <p:cNvPr id="46" name="Imagen 45">
            <a:extLst>
              <a:ext uri="{FF2B5EF4-FFF2-40B4-BE49-F238E27FC236}">
                <a16:creationId xmlns:a16="http://schemas.microsoft.com/office/drawing/2014/main" id="{0E54E10C-03F2-4104-81EE-93C2625F1690}"/>
              </a:ext>
            </a:extLst>
          </p:cNvPr>
          <p:cNvPicPr>
            <a:picLocks noChangeAspect="1"/>
          </p:cNvPicPr>
          <p:nvPr/>
        </p:nvPicPr>
        <p:blipFill rotWithShape="1">
          <a:blip r:embed="rId2"/>
          <a:srcRect l="9903" t="30266" r="10000" b="23873"/>
          <a:stretch/>
        </p:blipFill>
        <p:spPr>
          <a:xfrm>
            <a:off x="309389" y="191998"/>
            <a:ext cx="2815531" cy="906347"/>
          </a:xfrm>
          <a:prstGeom prst="rect">
            <a:avLst/>
          </a:prstGeom>
        </p:spPr>
      </p:pic>
      <p:sp>
        <p:nvSpPr>
          <p:cNvPr id="47" name="Rectángulo 46">
            <a:extLst>
              <a:ext uri="{FF2B5EF4-FFF2-40B4-BE49-F238E27FC236}">
                <a16:creationId xmlns:a16="http://schemas.microsoft.com/office/drawing/2014/main" id="{BD4401E8-090B-4157-B0B7-BA4F4BF6E308}"/>
              </a:ext>
            </a:extLst>
          </p:cNvPr>
          <p:cNvSpPr/>
          <p:nvPr/>
        </p:nvSpPr>
        <p:spPr>
          <a:xfrm>
            <a:off x="2509367" y="439478"/>
            <a:ext cx="6621876" cy="592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ysClr val="windowText" lastClr="000000"/>
                </a:solidFill>
                <a:latin typeface="Kalinga" panose="020B0502040204020203" pitchFamily="34" charset="0"/>
                <a:cs typeface="Kalinga" panose="020B0502040204020203" pitchFamily="34" charset="0"/>
              </a:rPr>
              <a:t>Estructura orgánica </a:t>
            </a:r>
          </a:p>
          <a:p>
            <a:pPr algn="ctr"/>
            <a:r>
              <a:rPr lang="es-CO" sz="2800" dirty="0">
                <a:solidFill>
                  <a:sysClr val="windowText" lastClr="000000"/>
                </a:solidFill>
                <a:latin typeface="Kalinga" panose="020B0502040204020203" pitchFamily="34" charset="0"/>
                <a:cs typeface="Kalinga" panose="020B0502040204020203" pitchFamily="34" charset="0"/>
              </a:rPr>
              <a:t>FEMDI + UEN</a:t>
            </a:r>
          </a:p>
        </p:txBody>
      </p:sp>
      <p:cxnSp>
        <p:nvCxnSpPr>
          <p:cNvPr id="17" name="Conector: angular 16">
            <a:extLst>
              <a:ext uri="{FF2B5EF4-FFF2-40B4-BE49-F238E27FC236}">
                <a16:creationId xmlns:a16="http://schemas.microsoft.com/office/drawing/2014/main" id="{E4540CA1-1E80-479B-8C37-BCF910625736}"/>
              </a:ext>
            </a:extLst>
          </p:cNvPr>
          <p:cNvCxnSpPr>
            <a:cxnSpLocks/>
            <a:stCxn id="4" idx="2"/>
            <a:endCxn id="42" idx="0"/>
          </p:cNvCxnSpPr>
          <p:nvPr/>
        </p:nvCxnSpPr>
        <p:spPr>
          <a:xfrm rot="5400000">
            <a:off x="2275467" y="3364824"/>
            <a:ext cx="659881" cy="237793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17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94CB3C08-468E-489E-96BA-C3151A3E14A5}"/>
              </a:ext>
            </a:extLst>
          </p:cNvPr>
          <p:cNvGraphicFramePr/>
          <p:nvPr>
            <p:extLst>
              <p:ext uri="{D42A27DB-BD31-4B8C-83A1-F6EECF244321}">
                <p14:modId xmlns:p14="http://schemas.microsoft.com/office/powerpoint/2010/main" val="3365598097"/>
              </p:ext>
            </p:extLst>
          </p:nvPr>
        </p:nvGraphicFramePr>
        <p:xfrm>
          <a:off x="3278779" y="107942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ángulo 2">
            <a:extLst>
              <a:ext uri="{FF2B5EF4-FFF2-40B4-BE49-F238E27FC236}">
                <a16:creationId xmlns:a16="http://schemas.microsoft.com/office/drawing/2014/main" id="{17A05F4B-12C0-4F39-A72D-309F09048A9F}"/>
              </a:ext>
            </a:extLst>
          </p:cNvPr>
          <p:cNvSpPr/>
          <p:nvPr/>
        </p:nvSpPr>
        <p:spPr>
          <a:xfrm>
            <a:off x="3278779" y="486639"/>
            <a:ext cx="5634442" cy="592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dirty="0">
                <a:solidFill>
                  <a:sysClr val="windowText" lastClr="000000"/>
                </a:solidFill>
                <a:latin typeface="Kalinga" panose="020B0502040204020203" pitchFamily="34" charset="0"/>
                <a:cs typeface="Kalinga" panose="020B0502040204020203" pitchFamily="34" charset="0"/>
              </a:rPr>
              <a:t>Interacciones de la UEN</a:t>
            </a:r>
          </a:p>
        </p:txBody>
      </p:sp>
      <p:pic>
        <p:nvPicPr>
          <p:cNvPr id="4" name="Imagen 3">
            <a:extLst>
              <a:ext uri="{FF2B5EF4-FFF2-40B4-BE49-F238E27FC236}">
                <a16:creationId xmlns:a16="http://schemas.microsoft.com/office/drawing/2014/main" id="{C86FB49F-980B-40D9-8D10-88E481BD78CB}"/>
              </a:ext>
            </a:extLst>
          </p:cNvPr>
          <p:cNvPicPr>
            <a:picLocks noChangeAspect="1"/>
          </p:cNvPicPr>
          <p:nvPr/>
        </p:nvPicPr>
        <p:blipFill rotWithShape="1">
          <a:blip r:embed="rId7"/>
          <a:srcRect l="9903" t="30266" r="10000" b="23873"/>
          <a:stretch/>
        </p:blipFill>
        <p:spPr>
          <a:xfrm>
            <a:off x="309389" y="191998"/>
            <a:ext cx="2815531" cy="906347"/>
          </a:xfrm>
          <a:prstGeom prst="rect">
            <a:avLst/>
          </a:prstGeom>
        </p:spPr>
      </p:pic>
      <p:sp>
        <p:nvSpPr>
          <p:cNvPr id="7" name="CuadroTexto 6">
            <a:extLst>
              <a:ext uri="{FF2B5EF4-FFF2-40B4-BE49-F238E27FC236}">
                <a16:creationId xmlns:a16="http://schemas.microsoft.com/office/drawing/2014/main" id="{AB00A68E-E5BE-43A4-9BAD-C078196A9531}"/>
              </a:ext>
            </a:extLst>
          </p:cNvPr>
          <p:cNvSpPr txBox="1"/>
          <p:nvPr/>
        </p:nvSpPr>
        <p:spPr>
          <a:xfrm>
            <a:off x="309389" y="1672217"/>
            <a:ext cx="3462728" cy="2862322"/>
          </a:xfrm>
          <a:prstGeom prst="rect">
            <a:avLst/>
          </a:prstGeom>
          <a:noFill/>
        </p:spPr>
        <p:txBody>
          <a:bodyPr wrap="square" rtlCol="0">
            <a:spAutoFit/>
          </a:bodyPr>
          <a:lstStyle/>
          <a:p>
            <a:pPr algn="just"/>
            <a:r>
              <a:rPr lang="es-CO" sz="2000" dirty="0"/>
              <a:t>La gráfica señala las interacciones internas que debe tener la nueva UEN de FEMDI para lograr una gestión exitosa. De igual manera la puesta en operación de la nueva UEN trae para FEMDI cargas adicionales en su estructura actual.</a:t>
            </a:r>
          </a:p>
        </p:txBody>
      </p:sp>
    </p:spTree>
    <p:extLst>
      <p:ext uri="{BB962C8B-B14F-4D97-AF65-F5344CB8AC3E}">
        <p14:creationId xmlns:p14="http://schemas.microsoft.com/office/powerpoint/2010/main" val="40503444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131</Words>
  <Application>Microsoft Office PowerPoint</Application>
  <PresentationFormat>Panorámica</PresentationFormat>
  <Paragraphs>35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Kalinga</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Porras</dc:creator>
  <cp:lastModifiedBy>User</cp:lastModifiedBy>
  <cp:revision>4</cp:revision>
  <dcterms:created xsi:type="dcterms:W3CDTF">2021-12-09T12:24:12Z</dcterms:created>
  <dcterms:modified xsi:type="dcterms:W3CDTF">2022-05-04T14:05:02Z</dcterms:modified>
</cp:coreProperties>
</file>